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</p:sldIdLst>
  <p:sldSz cx="9144000" cy="6858000" type="screen4x3"/>
  <p:notesSz cx="9144000" cy="6858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c099714-dba5-4e38-a1a4-adbae3dd2e41}">
          <p14:sldIdLst>
            <p14:sldId id="256"/>
          </p14:sldIdLst>
        </p14:section>
        <p14:section name="无标题节" id="{2c627aba-3f8c-4d95-a1bc-d522bb562577}">
          <p14:sldIdLst>
            <p14:sldId id="257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355"/>
            <a:ext cx="6858000" cy="253555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93090" y="1122680"/>
            <a:ext cx="7941310" cy="429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28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附件</a:t>
            </a:r>
            <a:r>
              <a:rPr lang="en-US" altLang="zh-CN" sz="28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</a:t>
            </a:r>
            <a:endParaRPr lang="en-US" altLang="zh-CN" sz="28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en-US" altLang="zh-CN" sz="28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《校内部门因公查阅利用档案操作流程》</a:t>
            </a:r>
            <a:endParaRPr lang="en-US" altLang="zh-CN" sz="28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登录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“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湖南科技大学数字档案馆公共服务平台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”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：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</a:t>
            </a:r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档案检索；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3.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申请查阅；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4.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远程授权阅读电子档案原文。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若查无电子档案原文时，请登录校内融合门户→应用系统→档案馆校内对公业务→档案查阅审批，通过后到档案馆查阅。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7" name="图片 6" descr="未命名 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335" y="144145"/>
            <a:ext cx="3461385" cy="883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635"/>
            <a:ext cx="9144000" cy="6857365"/>
          </a:xfr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</p:spPr>
        <p:txBody>
          <a:bodyPr/>
          <a:p>
            <a:endParaRPr lang="en-US" altLang="zh-CN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zh-CN" altLang="en-US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1.登录“湖南科技大学数字档案馆公共服务平台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”</a:t>
            </a:r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第一种登录方式：https://dagserver.hnust.edu.cn/HNKJSHR/login.jsp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第二种登录方式：湖南科技大学官网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学校概况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组织机构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其他机构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档案馆（校史馆、博物馆）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服务大厅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数字档案馆公共服务平台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校内对公业务。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账号、密码与融合门户一致。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635"/>
            <a:ext cx="9144000" cy="6857365"/>
          </a:xfr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</p:spPr>
        <p:txBody>
          <a:bodyPr/>
          <a:p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2.档案检索</a:t>
            </a:r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endParaRPr lang="en-US" altLang="zh-CN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进入“档案查阅”业务，进行“档案检索”并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按照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需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要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进行筛选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；</a:t>
            </a:r>
            <a:r>
              <a:rPr lang="en-US" altLang="zh-CN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检索结果有“原文：[1]”字样的则其档案有电子原文，点击选中的“[添加至待查] ”；可重复操作“档案检索”与“[添加至待查]”直至满足该次查阅需求</a:t>
            </a:r>
            <a:r>
              <a:rPr lang="zh-CN" altLang="en-US" sz="2400" b="1" spc="600" dirty="0">
                <a:solidFill>
                  <a:srgbClr val="FEFFC5">
                    <a:alpha val="100000"/>
                  </a:srgbClr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635"/>
            <a:ext cx="9144000" cy="6857365"/>
          </a:xfr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</p:spPr>
        <p:txBody>
          <a:bodyPr/>
          <a:p>
            <a:endParaRPr lang="en-US" altLang="zh-CN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zh-CN" altLang="en-US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endParaRPr lang="zh-CN" altLang="en-US" sz="2400" b="1" spc="600" dirty="0">
              <a:solidFill>
                <a:srgbClr val="FEFFC5">
                  <a:alpha val="100000"/>
                </a:srgbClr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030" y="2521585"/>
            <a:ext cx="5074920" cy="1417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05" y="428625"/>
            <a:ext cx="5090795" cy="18192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21,&quot;width&quot;:14400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jI1ZGRlMDdkYWM0NDI2ZDdlZjRkNWMzODk0MTMxOWQifQ=="/>
  <p:tag name="commondata" val="eyJoZGlkIjoiNTFjN2M4ZGYzZWMwOTlmNzNhYWYxYjlkNDhlM2VlZ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演示</Application>
  <PresentationFormat>全屏显示(4:3)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仿宋_GB2312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7</cp:revision>
  <dcterms:created xsi:type="dcterms:W3CDTF">2023-09-12T07:59:00Z</dcterms:created>
  <dcterms:modified xsi:type="dcterms:W3CDTF">2024-04-02T07:07:33Z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3555B92D0DC54F8CA438F3FC09B44ECB_12</vt:lpwstr>
  </property>
  <property fmtid="{D5CDD505-2E9C-101B-9397-08002B2CF9AE}" pid="3" name="KSOProductBuildVer">
    <vt:lpwstr>2052-12.1.0.16417</vt:lpwstr>
  </property>
</Properties>
</file>